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B86B09-7CA4-54F7-5018-2DD5BD2FB99E}" v="109" dt="2026-01-20T10:32:41.9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Lea" userId="S::s.lea@consortiumtrust.org.uk::60aecfc5-73ca-4d3e-a368-b65742b7dc14" providerId="AD" clId="Web-{6BB86B09-7CA4-54F7-5018-2DD5BD2FB99E}"/>
    <pc:docChg chg="modSld">
      <pc:chgData name="Simon Lea" userId="S::s.lea@consortiumtrust.org.uk::60aecfc5-73ca-4d3e-a368-b65742b7dc14" providerId="AD" clId="Web-{6BB86B09-7CA4-54F7-5018-2DD5BD2FB99E}" dt="2026-01-20T10:32:41.914" v="108" actId="20577"/>
      <pc:docMkLst>
        <pc:docMk/>
      </pc:docMkLst>
      <pc:sldChg chg="modSp">
        <pc:chgData name="Simon Lea" userId="S::s.lea@consortiumtrust.org.uk::60aecfc5-73ca-4d3e-a368-b65742b7dc14" providerId="AD" clId="Web-{6BB86B09-7CA4-54F7-5018-2DD5BD2FB99E}" dt="2026-01-20T10:31:07.676" v="72" actId="20577"/>
        <pc:sldMkLst>
          <pc:docMk/>
          <pc:sldMk cId="1974381890" sldId="257"/>
        </pc:sldMkLst>
        <pc:spChg chg="mod">
          <ac:chgData name="Simon Lea" userId="S::s.lea@consortiumtrust.org.uk::60aecfc5-73ca-4d3e-a368-b65742b7dc14" providerId="AD" clId="Web-{6BB86B09-7CA4-54F7-5018-2DD5BD2FB99E}" dt="2026-01-20T10:31:07.676" v="72" actId="20577"/>
          <ac:spMkLst>
            <pc:docMk/>
            <pc:sldMk cId="1974381890" sldId="257"/>
            <ac:spMk id="3" creationId="{FC9F3027-70FB-0ECA-7FB7-0FE15E2B1E95}"/>
          </ac:spMkLst>
        </pc:spChg>
      </pc:sldChg>
      <pc:sldChg chg="modSp">
        <pc:chgData name="Simon Lea" userId="S::s.lea@consortiumtrust.org.uk::60aecfc5-73ca-4d3e-a368-b65742b7dc14" providerId="AD" clId="Web-{6BB86B09-7CA4-54F7-5018-2DD5BD2FB99E}" dt="2026-01-20T10:32:41.914" v="108" actId="20577"/>
        <pc:sldMkLst>
          <pc:docMk/>
          <pc:sldMk cId="686185890" sldId="263"/>
        </pc:sldMkLst>
        <pc:spChg chg="mod">
          <ac:chgData name="Simon Lea" userId="S::s.lea@consortiumtrust.org.uk::60aecfc5-73ca-4d3e-a368-b65742b7dc14" providerId="AD" clId="Web-{6BB86B09-7CA4-54F7-5018-2DD5BD2FB99E}" dt="2026-01-20T10:32:41.914" v="108" actId="20577"/>
          <ac:spMkLst>
            <pc:docMk/>
            <pc:sldMk cId="686185890" sldId="263"/>
            <ac:spMk id="3" creationId="{CE219CAD-C096-D1C5-A08C-B7161816F528}"/>
          </ac:spMkLst>
        </pc:spChg>
      </pc:sldChg>
    </pc:docChg>
  </pc:docChgLst>
  <pc:docChgLst>
    <pc:chgData name="Simon Lea" userId="S::s.lea@consortiumtrust.org.uk::60aecfc5-73ca-4d3e-a368-b65742b7dc14" providerId="AD" clId="Web-{6E9D6F8F-9B02-8B88-194B-BBE76297DF3E}"/>
    <pc:docChg chg="mod addSld modSld addMainMaster delMainMaster">
      <pc:chgData name="Simon Lea" userId="S::s.lea@consortiumtrust.org.uk::60aecfc5-73ca-4d3e-a368-b65742b7dc14" providerId="AD" clId="Web-{6E9D6F8F-9B02-8B88-194B-BBE76297DF3E}" dt="2026-01-04T09:55:51.820" v="543" actId="20577"/>
      <pc:docMkLst>
        <pc:docMk/>
      </pc:docMkLst>
      <pc:sldChg chg="modSp mod modClrScheme chgLayout">
        <pc:chgData name="Simon Lea" userId="S::s.lea@consortiumtrust.org.uk::60aecfc5-73ca-4d3e-a368-b65742b7dc14" providerId="AD" clId="Web-{6E9D6F8F-9B02-8B88-194B-BBE76297DF3E}" dt="2026-01-04T09:18:47.400" v="18"/>
        <pc:sldMkLst>
          <pc:docMk/>
          <pc:sldMk cId="109857222" sldId="256"/>
        </pc:sldMkLst>
        <pc:spChg chg="mod ord">
          <ac:chgData name="Simon Lea" userId="S::s.lea@consortiumtrust.org.uk::60aecfc5-73ca-4d3e-a368-b65742b7dc14" providerId="AD" clId="Web-{6E9D6F8F-9B02-8B88-194B-BBE76297DF3E}" dt="2026-01-04T09:18:47.400" v="18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Simon Lea" userId="S::s.lea@consortiumtrust.org.uk::60aecfc5-73ca-4d3e-a368-b65742b7dc14" providerId="AD" clId="Web-{6E9D6F8F-9B02-8B88-194B-BBE76297DF3E}" dt="2026-01-04T09:18:47.400" v="18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20:04.793" v="23" actId="20577"/>
        <pc:sldMkLst>
          <pc:docMk/>
          <pc:sldMk cId="1974381890" sldId="257"/>
        </pc:sldMkLst>
        <pc:spChg chg="mod">
          <ac:chgData name="Simon Lea" userId="S::s.lea@consortiumtrust.org.uk::60aecfc5-73ca-4d3e-a368-b65742b7dc14" providerId="AD" clId="Web-{6E9D6F8F-9B02-8B88-194B-BBE76297DF3E}" dt="2026-01-04T09:20:04.793" v="23" actId="20577"/>
          <ac:spMkLst>
            <pc:docMk/>
            <pc:sldMk cId="1974381890" sldId="257"/>
            <ac:spMk id="2" creationId="{BC87F39A-F22E-3FBA-1608-57A16BF5F3E3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45:26.502" v="175" actId="20577"/>
        <pc:sldMkLst>
          <pc:docMk/>
          <pc:sldMk cId="3114414547" sldId="258"/>
        </pc:sldMkLst>
        <pc:spChg chg="mod">
          <ac:chgData name="Simon Lea" userId="S::s.lea@consortiumtrust.org.uk::60aecfc5-73ca-4d3e-a368-b65742b7dc14" providerId="AD" clId="Web-{6E9D6F8F-9B02-8B88-194B-BBE76297DF3E}" dt="2026-01-04T09:20:31.074" v="48" actId="20577"/>
          <ac:spMkLst>
            <pc:docMk/>
            <pc:sldMk cId="3114414547" sldId="258"/>
            <ac:spMk id="2" creationId="{1B4C0207-37D7-9B2A-77A4-98A0C965C421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45:26.502" v="175" actId="20577"/>
          <ac:spMkLst>
            <pc:docMk/>
            <pc:sldMk cId="3114414547" sldId="258"/>
            <ac:spMk id="3" creationId="{9433AC4B-270B-835E-A45A-FD784ED41675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47:23.135" v="239" actId="20577"/>
        <pc:sldMkLst>
          <pc:docMk/>
          <pc:sldMk cId="982175848" sldId="259"/>
        </pc:sldMkLst>
        <pc:spChg chg="mod">
          <ac:chgData name="Simon Lea" userId="S::s.lea@consortiumtrust.org.uk::60aecfc5-73ca-4d3e-a368-b65742b7dc14" providerId="AD" clId="Web-{6E9D6F8F-9B02-8B88-194B-BBE76297DF3E}" dt="2026-01-04T09:20:47.809" v="59" actId="20577"/>
          <ac:spMkLst>
            <pc:docMk/>
            <pc:sldMk cId="982175848" sldId="259"/>
            <ac:spMk id="2" creationId="{617D8C42-4977-4B24-A1D8-95120E7B7EB1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47:23.135" v="239" actId="20577"/>
          <ac:spMkLst>
            <pc:docMk/>
            <pc:sldMk cId="982175848" sldId="259"/>
            <ac:spMk id="3" creationId="{83945064-E6A2-D55A-7378-7C808F794E43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49:26.140" v="329" actId="20577"/>
        <pc:sldMkLst>
          <pc:docMk/>
          <pc:sldMk cId="3315819259" sldId="260"/>
        </pc:sldMkLst>
        <pc:spChg chg="mod">
          <ac:chgData name="Simon Lea" userId="S::s.lea@consortiumtrust.org.uk::60aecfc5-73ca-4d3e-a368-b65742b7dc14" providerId="AD" clId="Web-{6E9D6F8F-9B02-8B88-194B-BBE76297DF3E}" dt="2026-01-04T09:21:09.388" v="67" actId="20577"/>
          <ac:spMkLst>
            <pc:docMk/>
            <pc:sldMk cId="3315819259" sldId="260"/>
            <ac:spMk id="2" creationId="{172C493C-C1CC-C869-F028-5DC3C2A66CE4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49:26.140" v="329" actId="20577"/>
          <ac:spMkLst>
            <pc:docMk/>
            <pc:sldMk cId="3315819259" sldId="260"/>
            <ac:spMk id="3" creationId="{827C3F23-0BA3-1340-7AC1-8F0AE742CA37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52:16.097" v="447" actId="20577"/>
        <pc:sldMkLst>
          <pc:docMk/>
          <pc:sldMk cId="1390311967" sldId="261"/>
        </pc:sldMkLst>
        <pc:spChg chg="mod">
          <ac:chgData name="Simon Lea" userId="S::s.lea@consortiumtrust.org.uk::60aecfc5-73ca-4d3e-a368-b65742b7dc14" providerId="AD" clId="Web-{6E9D6F8F-9B02-8B88-194B-BBE76297DF3E}" dt="2026-01-04T09:21:26.247" v="74" actId="20577"/>
          <ac:spMkLst>
            <pc:docMk/>
            <pc:sldMk cId="1390311967" sldId="261"/>
            <ac:spMk id="2" creationId="{8D3F4E2B-EBDF-2D4A-49E5-60F85EA96440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52:16.097" v="447" actId="20577"/>
          <ac:spMkLst>
            <pc:docMk/>
            <pc:sldMk cId="1390311967" sldId="261"/>
            <ac:spMk id="3" creationId="{8E7FDF09-A2FD-E697-DE8D-DF9E7AE9DC9A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55:20.054" v="515" actId="20577"/>
        <pc:sldMkLst>
          <pc:docMk/>
          <pc:sldMk cId="2032288665" sldId="262"/>
        </pc:sldMkLst>
        <pc:spChg chg="mod">
          <ac:chgData name="Simon Lea" userId="S::s.lea@consortiumtrust.org.uk::60aecfc5-73ca-4d3e-a368-b65742b7dc14" providerId="AD" clId="Web-{6E9D6F8F-9B02-8B88-194B-BBE76297DF3E}" dt="2026-01-04T09:22:23.982" v="82" actId="20577"/>
          <ac:spMkLst>
            <pc:docMk/>
            <pc:sldMk cId="2032288665" sldId="262"/>
            <ac:spMk id="2" creationId="{64D920E9-FF8B-C067-8D7F-3946270503E6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55:20.054" v="515" actId="20577"/>
          <ac:spMkLst>
            <pc:docMk/>
            <pc:sldMk cId="2032288665" sldId="262"/>
            <ac:spMk id="3" creationId="{C86B9040-2F9E-2ED7-B4B6-E6B15147EBB9}"/>
          </ac:spMkLst>
        </pc:spChg>
      </pc:sldChg>
      <pc:sldChg chg="modSp new">
        <pc:chgData name="Simon Lea" userId="S::s.lea@consortiumtrust.org.uk::60aecfc5-73ca-4d3e-a368-b65742b7dc14" providerId="AD" clId="Web-{6E9D6F8F-9B02-8B88-194B-BBE76297DF3E}" dt="2026-01-04T09:55:51.820" v="543" actId="20577"/>
        <pc:sldMkLst>
          <pc:docMk/>
          <pc:sldMk cId="686185890" sldId="263"/>
        </pc:sldMkLst>
        <pc:spChg chg="mod">
          <ac:chgData name="Simon Lea" userId="S::s.lea@consortiumtrust.org.uk::60aecfc5-73ca-4d3e-a368-b65742b7dc14" providerId="AD" clId="Web-{6E9D6F8F-9B02-8B88-194B-BBE76297DF3E}" dt="2026-01-04T09:22:45.467" v="89" actId="20577"/>
          <ac:spMkLst>
            <pc:docMk/>
            <pc:sldMk cId="686185890" sldId="263"/>
            <ac:spMk id="2" creationId="{8090BD57-FB40-7A3C-94AE-F798D36CA40A}"/>
          </ac:spMkLst>
        </pc:spChg>
        <pc:spChg chg="mod">
          <ac:chgData name="Simon Lea" userId="S::s.lea@consortiumtrust.org.uk::60aecfc5-73ca-4d3e-a368-b65742b7dc14" providerId="AD" clId="Web-{6E9D6F8F-9B02-8B88-194B-BBE76297DF3E}" dt="2026-01-04T09:55:51.820" v="543" actId="20577"/>
          <ac:spMkLst>
            <pc:docMk/>
            <pc:sldMk cId="686185890" sldId="263"/>
            <ac:spMk id="3" creationId="{CE219CAD-C096-D1C5-A08C-B7161816F528}"/>
          </ac:spMkLst>
        </pc:spChg>
      </pc:sldChg>
      <pc:sldMasterChg chg="add addSldLayout modSldLayout">
        <pc:chgData name="Simon Lea" userId="S::s.lea@consortiumtrust.org.uk::60aecfc5-73ca-4d3e-a368-b65742b7dc14" providerId="AD" clId="Web-{6E9D6F8F-9B02-8B88-194B-BBE76297DF3E}" dt="2026-01-04T09:18:47.400" v="18"/>
        <pc:sldMasterMkLst>
          <pc:docMk/>
          <pc:sldMasterMk cId="1726623934" sldId="2147483672"/>
        </pc:sldMasterMkLst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177032630" sldId="2147483673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639585610" sldId="2147483674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755524225" sldId="2147483675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168989082" sldId="2147483676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668744907" sldId="2147483677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29143424" sldId="2147483678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900924220" sldId="2147483679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463226518" sldId="2147483680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927073104" sldId="2147483681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545555460" sldId="2147483682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3690452291" sldId="2147483683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728625317" sldId="2147483684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754372666" sldId="2147483685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481962620" sldId="2147483686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2576591719" sldId="2147483687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1016957341" sldId="2147483688"/>
          </pc:sldLayoutMkLst>
        </pc:sldLayoutChg>
        <pc:sldLayoutChg chg="add mod replId">
          <pc:chgData name="Simon Lea" userId="S::s.lea@consortiumtrust.org.uk::60aecfc5-73ca-4d3e-a368-b65742b7dc14" providerId="AD" clId="Web-{6E9D6F8F-9B02-8B88-194B-BBE76297DF3E}" dt="2026-01-04T09:18:47.400" v="18"/>
          <pc:sldLayoutMkLst>
            <pc:docMk/>
            <pc:sldMasterMk cId="1726623934" sldId="2147483672"/>
            <pc:sldLayoutMk cId="750075381" sldId="214748368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032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585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524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989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8744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4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92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22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073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55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452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6253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372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962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591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957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0075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623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Learn More with Mr Lea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Assessments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7F39A-F22E-3FBA-1608-57A16BF5F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Early Years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F3027-70FB-0ECA-7FB7-0FE15E2B1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Pupils are continually assessed throughout their time, in every activity!</a:t>
            </a:r>
            <a:endParaRPr lang="en-US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Photos are taken 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Photocopies of work 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Displays created</a:t>
            </a:r>
          </a:p>
        </p:txBody>
      </p:sp>
    </p:spTree>
    <p:extLst>
      <p:ext uri="{BB962C8B-B14F-4D97-AF65-F5344CB8AC3E}">
        <p14:creationId xmlns:p14="http://schemas.microsoft.com/office/powerpoint/2010/main" val="1974381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C0207-37D7-9B2A-77A4-98A0C965C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Year 1 Phonics Screening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3AC4B-270B-835E-A45A-FD784ED41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Pupils take this in June with an adult in school – Miss Danks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Pupils have daily Phonics sessions – they are in groups which are </a:t>
            </a:r>
            <a:r>
              <a:rPr lang="en-GB"/>
              <a:t>flexible and reviewed half-termly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/>
              <a:t>Assessments take place with Miss Danks each half term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4414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D8C42-4977-4B24-A1D8-95120E7B7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4 </a:t>
            </a:r>
            <a:r>
              <a:rPr lang="en-GB"/>
              <a:t>Multiplication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45064-E6A2-D55A-7378-7C808F794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Online testing of multiplication facts of Year 4 </a:t>
            </a:r>
            <a:r>
              <a:rPr lang="en-GB"/>
              <a:t>pupils</a:t>
            </a: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/>
              <a:t>Not reported nationally</a:t>
            </a: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/>
              <a:t>However, there is some correlation between these results and the Year 6 SATs</a:t>
            </a:r>
          </a:p>
        </p:txBody>
      </p:sp>
    </p:spTree>
    <p:extLst>
      <p:ext uri="{BB962C8B-B14F-4D97-AF65-F5344CB8AC3E}">
        <p14:creationId xmlns:p14="http://schemas.microsoft.com/office/powerpoint/2010/main" val="982175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C493C-C1CC-C869-F028-5DC3C2A66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Year 6 S.A.T.'s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C3F23-0BA3-1340-7AC1-8F0AE742C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All take place in one week in May 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/>
              <a:t>Monday – Spelling, Punctuation and Grammar</a:t>
            </a:r>
          </a:p>
          <a:p>
            <a:pPr>
              <a:buSzPct val="114999"/>
            </a:pPr>
            <a:r>
              <a:rPr lang="en-GB" dirty="0"/>
              <a:t>Tuesday – </a:t>
            </a:r>
            <a:r>
              <a:rPr lang="en-GB"/>
              <a:t>Reading </a:t>
            </a:r>
          </a:p>
          <a:p>
            <a:pPr>
              <a:buSzPct val="114999"/>
            </a:pPr>
            <a:r>
              <a:rPr lang="en-GB" err="1"/>
              <a:t>Wednesda</a:t>
            </a:r>
            <a:r>
              <a:rPr lang="en-GB" dirty="0"/>
              <a:t>y – Maths – Arithmetic and Paper 1 </a:t>
            </a:r>
            <a:r>
              <a:rPr lang="en-GB"/>
              <a:t>Reasoning</a:t>
            </a:r>
          </a:p>
          <a:p>
            <a:pPr>
              <a:buSzPct val="114999"/>
            </a:pPr>
            <a:r>
              <a:rPr lang="en-GB"/>
              <a:t>Thursday – Maths – Paper 2 Reasoning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819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F4E2B-EBDF-2D4A-49E5-60F85EA96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Termly Assessments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FDF09-A2FD-E697-DE8D-DF9E7AE9D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Year 1 to Year 5 – NTS Termly Assessments – Marked, Analysed and Targets set for future work 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/>
              <a:t>Year 6 – Previous SATs Tests – 'practice' weeks before May week</a:t>
            </a: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r>
              <a:rPr lang="en-GB" dirty="0"/>
              <a:t>Writing – Whole School Moderation – of</a:t>
            </a:r>
            <a:r>
              <a:rPr lang="en-GB"/>
              <a:t> Independent Writes – different genres – purposes - audiences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311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920E9-FF8B-C067-8D7F-394627050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Other Subjects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B9040-2F9E-2ED7-B4B6-E6B15147E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are now being intr</a:t>
            </a:r>
            <a:r>
              <a:rPr lang="en-GB"/>
              <a:t>oduced to the pupils this term:</a:t>
            </a:r>
            <a:endParaRPr lang="en-US"/>
          </a:p>
          <a:p>
            <a:pPr>
              <a:buSzPct val="114999"/>
            </a:pPr>
            <a:r>
              <a:rPr lang="en-GB"/>
              <a:t>Double Page Spread</a:t>
            </a:r>
            <a:endParaRPr lang="en-GB" dirty="0"/>
          </a:p>
          <a:p>
            <a:pPr>
              <a:buSzPct val="114999"/>
            </a:pPr>
            <a:r>
              <a:rPr lang="en-GB"/>
              <a:t>True or False</a:t>
            </a:r>
          </a:p>
          <a:p>
            <a:pPr>
              <a:buSzPct val="114999"/>
            </a:pPr>
            <a:r>
              <a:rPr lang="en-GB"/>
              <a:t>What I can remember </a:t>
            </a:r>
            <a:endParaRPr lang="en-GB" dirty="0"/>
          </a:p>
          <a:p>
            <a:pPr>
              <a:buSzPct val="114999"/>
            </a:pPr>
            <a:r>
              <a:rPr lang="en-GB"/>
              <a:t>Showcase </a:t>
            </a:r>
          </a:p>
          <a:p>
            <a:pPr>
              <a:buSzPct val="114999"/>
            </a:pPr>
            <a:r>
              <a:rPr lang="en-GB"/>
              <a:t>Diamond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288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0BD57-FB40-7A3C-94AE-F798D36C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Partnership at home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219CAD-C096-D1C5-A08C-B7161816F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Reading – each week</a:t>
            </a:r>
            <a:endParaRPr lang="en-US"/>
          </a:p>
          <a:p>
            <a:pPr>
              <a:buSzPct val="114999"/>
            </a:pPr>
            <a:r>
              <a:rPr lang="en-GB"/>
              <a:t>Spellings – each week </a:t>
            </a:r>
          </a:p>
          <a:p>
            <a:pPr>
              <a:buSzPct val="114999"/>
            </a:pPr>
            <a:r>
              <a:rPr lang="en-GB"/>
              <a:t>Times Table Rock Stars for KS2 pupils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1858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Organic</vt:lpstr>
      <vt:lpstr>Learn More with Mr Lea </vt:lpstr>
      <vt:lpstr>Early Years </vt:lpstr>
      <vt:lpstr>Year 1 Phonics Screening Check</vt:lpstr>
      <vt:lpstr>Year 4 Multiplication Check</vt:lpstr>
      <vt:lpstr>Year 6 S.A.T.'s</vt:lpstr>
      <vt:lpstr>Termly Assessments </vt:lpstr>
      <vt:lpstr>Other Subjects </vt:lpstr>
      <vt:lpstr>Partnership at home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133</cp:revision>
  <dcterms:created xsi:type="dcterms:W3CDTF">2013-07-15T20:26:40Z</dcterms:created>
  <dcterms:modified xsi:type="dcterms:W3CDTF">2026-01-20T10:32:50Z</dcterms:modified>
</cp:coreProperties>
</file>