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184651-0FFE-8085-062D-B60459DD5D8C}" v="3" dt="2026-05-07T12:49:12.8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69399F-54F3-4FD9-AA41-BA990929CE23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2415FF3B-DCD9-4464-BA60-44770700CB17}">
      <dgm:prSet/>
      <dgm:spPr/>
      <dgm:t>
        <a:bodyPr/>
        <a:lstStyle/>
        <a:p>
          <a:pPr>
            <a:defRPr cap="all"/>
          </a:pPr>
          <a:r>
            <a:rPr lang="en-GB"/>
            <a:t>Concrete – Real objects to help with the methods</a:t>
          </a:r>
          <a:endParaRPr lang="en-US"/>
        </a:p>
      </dgm:t>
    </dgm:pt>
    <dgm:pt modelId="{B09AF167-5FA9-421D-9423-E9ED07C0658E}" type="parTrans" cxnId="{BFEA524F-5047-4EA6-ABE5-A7224CCBBBAC}">
      <dgm:prSet/>
      <dgm:spPr/>
      <dgm:t>
        <a:bodyPr/>
        <a:lstStyle/>
        <a:p>
          <a:endParaRPr lang="en-US"/>
        </a:p>
      </dgm:t>
    </dgm:pt>
    <dgm:pt modelId="{E933CE8A-C7EE-4F25-BFFF-0251EB13C23B}" type="sibTrans" cxnId="{BFEA524F-5047-4EA6-ABE5-A7224CCBBBAC}">
      <dgm:prSet/>
      <dgm:spPr/>
      <dgm:t>
        <a:bodyPr/>
        <a:lstStyle/>
        <a:p>
          <a:endParaRPr lang="en-US"/>
        </a:p>
      </dgm:t>
    </dgm:pt>
    <dgm:pt modelId="{F3296F5C-9F48-41F1-9F9C-3D2E4D9E480F}">
      <dgm:prSet/>
      <dgm:spPr/>
      <dgm:t>
        <a:bodyPr/>
        <a:lstStyle/>
        <a:p>
          <a:pPr>
            <a:defRPr cap="all"/>
          </a:pPr>
          <a:r>
            <a:rPr lang="en-GB"/>
            <a:t>Pictorial – Images to help with the methods</a:t>
          </a:r>
          <a:endParaRPr lang="en-US"/>
        </a:p>
      </dgm:t>
    </dgm:pt>
    <dgm:pt modelId="{13C0046F-28F7-46EE-99E7-FB47724E58A2}" type="parTrans" cxnId="{E151425F-7BCE-4017-BDB8-A1CB962CAAB8}">
      <dgm:prSet/>
      <dgm:spPr/>
      <dgm:t>
        <a:bodyPr/>
        <a:lstStyle/>
        <a:p>
          <a:endParaRPr lang="en-US"/>
        </a:p>
      </dgm:t>
    </dgm:pt>
    <dgm:pt modelId="{74613589-35E9-46FE-BB79-BB726608F2C4}" type="sibTrans" cxnId="{E151425F-7BCE-4017-BDB8-A1CB962CAAB8}">
      <dgm:prSet/>
      <dgm:spPr/>
      <dgm:t>
        <a:bodyPr/>
        <a:lstStyle/>
        <a:p>
          <a:endParaRPr lang="en-US"/>
        </a:p>
      </dgm:t>
    </dgm:pt>
    <dgm:pt modelId="{1F36D3E4-2DE4-49B7-9BD9-79C1D5DD1C63}">
      <dgm:prSet/>
      <dgm:spPr/>
      <dgm:t>
        <a:bodyPr/>
        <a:lstStyle/>
        <a:p>
          <a:pPr>
            <a:defRPr cap="all"/>
          </a:pPr>
          <a:r>
            <a:rPr lang="en-GB"/>
            <a:t>Abstract – Traditional calculation methods</a:t>
          </a:r>
          <a:endParaRPr lang="en-US"/>
        </a:p>
      </dgm:t>
    </dgm:pt>
    <dgm:pt modelId="{4CB1041B-4544-4BD1-A611-5FC97ECB9DDE}" type="parTrans" cxnId="{5F73A02B-6CC8-4F7D-803D-05CB52C92A36}">
      <dgm:prSet/>
      <dgm:spPr/>
      <dgm:t>
        <a:bodyPr/>
        <a:lstStyle/>
        <a:p>
          <a:endParaRPr lang="en-US"/>
        </a:p>
      </dgm:t>
    </dgm:pt>
    <dgm:pt modelId="{AD566387-374B-4ACE-8077-296483A229F0}" type="sibTrans" cxnId="{5F73A02B-6CC8-4F7D-803D-05CB52C92A36}">
      <dgm:prSet/>
      <dgm:spPr/>
      <dgm:t>
        <a:bodyPr/>
        <a:lstStyle/>
        <a:p>
          <a:endParaRPr lang="en-US"/>
        </a:p>
      </dgm:t>
    </dgm:pt>
    <dgm:pt modelId="{8190A62E-A9CE-431B-A680-9104BCB3D526}" type="pres">
      <dgm:prSet presAssocID="{A569399F-54F3-4FD9-AA41-BA990929CE23}" presName="root" presStyleCnt="0">
        <dgm:presLayoutVars>
          <dgm:dir/>
          <dgm:resizeHandles val="exact"/>
        </dgm:presLayoutVars>
      </dgm:prSet>
      <dgm:spPr/>
    </dgm:pt>
    <dgm:pt modelId="{D6CFC41C-6BB6-43EB-969E-45A101AD25D7}" type="pres">
      <dgm:prSet presAssocID="{2415FF3B-DCD9-4464-BA60-44770700CB17}" presName="compNode" presStyleCnt="0"/>
      <dgm:spPr/>
    </dgm:pt>
    <dgm:pt modelId="{3D9EA2F2-28EF-4AC8-AAC4-16F0F972158D}" type="pres">
      <dgm:prSet presAssocID="{2415FF3B-DCD9-4464-BA60-44770700CB17}" presName="iconBgRect" presStyleLbl="bgShp" presStyleIdx="0" presStyleCnt="3"/>
      <dgm:spPr/>
    </dgm:pt>
    <dgm:pt modelId="{BAE91D67-484D-440B-8DCD-F0D63FC9F156}" type="pres">
      <dgm:prSet presAssocID="{2415FF3B-DCD9-4464-BA60-44770700CB17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ement truck"/>
        </a:ext>
      </dgm:extLst>
    </dgm:pt>
    <dgm:pt modelId="{33FDD916-5ECD-4B50-826F-8E3FA034F9E7}" type="pres">
      <dgm:prSet presAssocID="{2415FF3B-DCD9-4464-BA60-44770700CB17}" presName="spaceRect" presStyleCnt="0"/>
      <dgm:spPr/>
    </dgm:pt>
    <dgm:pt modelId="{1BC6B5E2-383F-4A4B-B5CF-4198BBA45823}" type="pres">
      <dgm:prSet presAssocID="{2415FF3B-DCD9-4464-BA60-44770700CB17}" presName="textRect" presStyleLbl="revTx" presStyleIdx="0" presStyleCnt="3">
        <dgm:presLayoutVars>
          <dgm:chMax val="1"/>
          <dgm:chPref val="1"/>
        </dgm:presLayoutVars>
      </dgm:prSet>
      <dgm:spPr/>
    </dgm:pt>
    <dgm:pt modelId="{26410349-6B03-45E4-AAB4-47DB5A0CA2C8}" type="pres">
      <dgm:prSet presAssocID="{E933CE8A-C7EE-4F25-BFFF-0251EB13C23B}" presName="sibTrans" presStyleCnt="0"/>
      <dgm:spPr/>
    </dgm:pt>
    <dgm:pt modelId="{A40D9F64-10BC-4C8D-A882-7227DC1D2318}" type="pres">
      <dgm:prSet presAssocID="{F3296F5C-9F48-41F1-9F9C-3D2E4D9E480F}" presName="compNode" presStyleCnt="0"/>
      <dgm:spPr/>
    </dgm:pt>
    <dgm:pt modelId="{980D8478-00A6-4579-8967-1418A87E1381}" type="pres">
      <dgm:prSet presAssocID="{F3296F5C-9F48-41F1-9F9C-3D2E4D9E480F}" presName="iconBgRect" presStyleLbl="bgShp" presStyleIdx="1" presStyleCnt="3"/>
      <dgm:spPr/>
    </dgm:pt>
    <dgm:pt modelId="{D0E38402-8E15-4E6B-B993-C4674182FAA0}" type="pres">
      <dgm:prSet presAssocID="{F3296F5C-9F48-41F1-9F9C-3D2E4D9E480F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mage"/>
        </a:ext>
      </dgm:extLst>
    </dgm:pt>
    <dgm:pt modelId="{6FD471D3-5785-4BC2-B21F-6576678C4C5A}" type="pres">
      <dgm:prSet presAssocID="{F3296F5C-9F48-41F1-9F9C-3D2E4D9E480F}" presName="spaceRect" presStyleCnt="0"/>
      <dgm:spPr/>
    </dgm:pt>
    <dgm:pt modelId="{36BAC96A-A971-4670-9DCD-D17D04AEE34C}" type="pres">
      <dgm:prSet presAssocID="{F3296F5C-9F48-41F1-9F9C-3D2E4D9E480F}" presName="textRect" presStyleLbl="revTx" presStyleIdx="1" presStyleCnt="3">
        <dgm:presLayoutVars>
          <dgm:chMax val="1"/>
          <dgm:chPref val="1"/>
        </dgm:presLayoutVars>
      </dgm:prSet>
      <dgm:spPr/>
    </dgm:pt>
    <dgm:pt modelId="{6E36AEE4-5C9E-4D87-A684-FBADF4B2F6CC}" type="pres">
      <dgm:prSet presAssocID="{74613589-35E9-46FE-BB79-BB726608F2C4}" presName="sibTrans" presStyleCnt="0"/>
      <dgm:spPr/>
    </dgm:pt>
    <dgm:pt modelId="{66B06A45-A1F5-450E-B150-85450AE43E67}" type="pres">
      <dgm:prSet presAssocID="{1F36D3E4-2DE4-49B7-9BD9-79C1D5DD1C63}" presName="compNode" presStyleCnt="0"/>
      <dgm:spPr/>
    </dgm:pt>
    <dgm:pt modelId="{AD64E66D-E384-497E-9F61-C367B12A1E09}" type="pres">
      <dgm:prSet presAssocID="{1F36D3E4-2DE4-49B7-9BD9-79C1D5DD1C63}" presName="iconBgRect" presStyleLbl="bgShp" presStyleIdx="2" presStyleCnt="3"/>
      <dgm:spPr/>
    </dgm:pt>
    <dgm:pt modelId="{B28BF694-F31A-4DF9-B07E-9A7802FF3006}" type="pres">
      <dgm:prSet presAssocID="{1F36D3E4-2DE4-49B7-9BD9-79C1D5DD1C63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culator"/>
        </a:ext>
      </dgm:extLst>
    </dgm:pt>
    <dgm:pt modelId="{8A174588-E388-4194-AEBD-5144F6F2B16F}" type="pres">
      <dgm:prSet presAssocID="{1F36D3E4-2DE4-49B7-9BD9-79C1D5DD1C63}" presName="spaceRect" presStyleCnt="0"/>
      <dgm:spPr/>
    </dgm:pt>
    <dgm:pt modelId="{B84EC210-01D1-4395-843A-A94011116C89}" type="pres">
      <dgm:prSet presAssocID="{1F36D3E4-2DE4-49B7-9BD9-79C1D5DD1C63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9AF22A10-9136-4CA2-9826-77847EA1FD41}" type="presOf" srcId="{F3296F5C-9F48-41F1-9F9C-3D2E4D9E480F}" destId="{36BAC96A-A971-4670-9DCD-D17D04AEE34C}" srcOrd="0" destOrd="0" presId="urn:microsoft.com/office/officeart/2018/5/layout/IconCircleLabelList"/>
    <dgm:cxn modelId="{C48F9820-2A53-438E-86C3-D0C789747800}" type="presOf" srcId="{1F36D3E4-2DE4-49B7-9BD9-79C1D5DD1C63}" destId="{B84EC210-01D1-4395-843A-A94011116C89}" srcOrd="0" destOrd="0" presId="urn:microsoft.com/office/officeart/2018/5/layout/IconCircleLabelList"/>
    <dgm:cxn modelId="{5F73A02B-6CC8-4F7D-803D-05CB52C92A36}" srcId="{A569399F-54F3-4FD9-AA41-BA990929CE23}" destId="{1F36D3E4-2DE4-49B7-9BD9-79C1D5DD1C63}" srcOrd="2" destOrd="0" parTransId="{4CB1041B-4544-4BD1-A611-5FC97ECB9DDE}" sibTransId="{AD566387-374B-4ACE-8077-296483A229F0}"/>
    <dgm:cxn modelId="{AD6F663F-56E7-49CF-8255-973469471A45}" type="presOf" srcId="{A569399F-54F3-4FD9-AA41-BA990929CE23}" destId="{8190A62E-A9CE-431B-A680-9104BCB3D526}" srcOrd="0" destOrd="0" presId="urn:microsoft.com/office/officeart/2018/5/layout/IconCircleLabelList"/>
    <dgm:cxn modelId="{E151425F-7BCE-4017-BDB8-A1CB962CAAB8}" srcId="{A569399F-54F3-4FD9-AA41-BA990929CE23}" destId="{F3296F5C-9F48-41F1-9F9C-3D2E4D9E480F}" srcOrd="1" destOrd="0" parTransId="{13C0046F-28F7-46EE-99E7-FB47724E58A2}" sibTransId="{74613589-35E9-46FE-BB79-BB726608F2C4}"/>
    <dgm:cxn modelId="{BFEA524F-5047-4EA6-ABE5-A7224CCBBBAC}" srcId="{A569399F-54F3-4FD9-AA41-BA990929CE23}" destId="{2415FF3B-DCD9-4464-BA60-44770700CB17}" srcOrd="0" destOrd="0" parTransId="{B09AF167-5FA9-421D-9423-E9ED07C0658E}" sibTransId="{E933CE8A-C7EE-4F25-BFFF-0251EB13C23B}"/>
    <dgm:cxn modelId="{6A01CC85-51B9-4628-BD2C-4327CD3FB4AF}" type="presOf" srcId="{2415FF3B-DCD9-4464-BA60-44770700CB17}" destId="{1BC6B5E2-383F-4A4B-B5CF-4198BBA45823}" srcOrd="0" destOrd="0" presId="urn:microsoft.com/office/officeart/2018/5/layout/IconCircleLabelList"/>
    <dgm:cxn modelId="{137E78FC-9DCE-4E7A-9574-7A512FEED463}" type="presParOf" srcId="{8190A62E-A9CE-431B-A680-9104BCB3D526}" destId="{D6CFC41C-6BB6-43EB-969E-45A101AD25D7}" srcOrd="0" destOrd="0" presId="urn:microsoft.com/office/officeart/2018/5/layout/IconCircleLabelList"/>
    <dgm:cxn modelId="{D2FA250E-E52A-450A-8345-F6AAF5225D92}" type="presParOf" srcId="{D6CFC41C-6BB6-43EB-969E-45A101AD25D7}" destId="{3D9EA2F2-28EF-4AC8-AAC4-16F0F972158D}" srcOrd="0" destOrd="0" presId="urn:microsoft.com/office/officeart/2018/5/layout/IconCircleLabelList"/>
    <dgm:cxn modelId="{896340CD-DCB8-475C-A27D-E4497535E521}" type="presParOf" srcId="{D6CFC41C-6BB6-43EB-969E-45A101AD25D7}" destId="{BAE91D67-484D-440B-8DCD-F0D63FC9F156}" srcOrd="1" destOrd="0" presId="urn:microsoft.com/office/officeart/2018/5/layout/IconCircleLabelList"/>
    <dgm:cxn modelId="{FE7C19D7-C9AA-4523-9783-050DB184A2EC}" type="presParOf" srcId="{D6CFC41C-6BB6-43EB-969E-45A101AD25D7}" destId="{33FDD916-5ECD-4B50-826F-8E3FA034F9E7}" srcOrd="2" destOrd="0" presId="urn:microsoft.com/office/officeart/2018/5/layout/IconCircleLabelList"/>
    <dgm:cxn modelId="{C1110541-9E8A-43C6-9661-A032D2793E13}" type="presParOf" srcId="{D6CFC41C-6BB6-43EB-969E-45A101AD25D7}" destId="{1BC6B5E2-383F-4A4B-B5CF-4198BBA45823}" srcOrd="3" destOrd="0" presId="urn:microsoft.com/office/officeart/2018/5/layout/IconCircleLabelList"/>
    <dgm:cxn modelId="{5079BCB3-950F-4C01-95DE-57A155CA4611}" type="presParOf" srcId="{8190A62E-A9CE-431B-A680-9104BCB3D526}" destId="{26410349-6B03-45E4-AAB4-47DB5A0CA2C8}" srcOrd="1" destOrd="0" presId="urn:microsoft.com/office/officeart/2018/5/layout/IconCircleLabelList"/>
    <dgm:cxn modelId="{72EA0800-43F4-491A-A01B-1C26CA064A0D}" type="presParOf" srcId="{8190A62E-A9CE-431B-A680-9104BCB3D526}" destId="{A40D9F64-10BC-4C8D-A882-7227DC1D2318}" srcOrd="2" destOrd="0" presId="urn:microsoft.com/office/officeart/2018/5/layout/IconCircleLabelList"/>
    <dgm:cxn modelId="{FC04614C-D5B2-4AF9-B066-8E6CFEEB7469}" type="presParOf" srcId="{A40D9F64-10BC-4C8D-A882-7227DC1D2318}" destId="{980D8478-00A6-4579-8967-1418A87E1381}" srcOrd="0" destOrd="0" presId="urn:microsoft.com/office/officeart/2018/5/layout/IconCircleLabelList"/>
    <dgm:cxn modelId="{EF98727D-DED3-446F-8A4A-3095ED1809C0}" type="presParOf" srcId="{A40D9F64-10BC-4C8D-A882-7227DC1D2318}" destId="{D0E38402-8E15-4E6B-B993-C4674182FAA0}" srcOrd="1" destOrd="0" presId="urn:microsoft.com/office/officeart/2018/5/layout/IconCircleLabelList"/>
    <dgm:cxn modelId="{0D9C9159-E540-4F16-8A70-1D00C99C9B5B}" type="presParOf" srcId="{A40D9F64-10BC-4C8D-A882-7227DC1D2318}" destId="{6FD471D3-5785-4BC2-B21F-6576678C4C5A}" srcOrd="2" destOrd="0" presId="urn:microsoft.com/office/officeart/2018/5/layout/IconCircleLabelList"/>
    <dgm:cxn modelId="{63FA95D0-AC49-42C3-9642-62C48B9CEF1D}" type="presParOf" srcId="{A40D9F64-10BC-4C8D-A882-7227DC1D2318}" destId="{36BAC96A-A971-4670-9DCD-D17D04AEE34C}" srcOrd="3" destOrd="0" presId="urn:microsoft.com/office/officeart/2018/5/layout/IconCircleLabelList"/>
    <dgm:cxn modelId="{B1A420BF-E4B6-4445-B2C4-F91F0972D40B}" type="presParOf" srcId="{8190A62E-A9CE-431B-A680-9104BCB3D526}" destId="{6E36AEE4-5C9E-4D87-A684-FBADF4B2F6CC}" srcOrd="3" destOrd="0" presId="urn:microsoft.com/office/officeart/2018/5/layout/IconCircleLabelList"/>
    <dgm:cxn modelId="{5346081F-814A-44FF-8D76-B29105EDE33A}" type="presParOf" srcId="{8190A62E-A9CE-431B-A680-9104BCB3D526}" destId="{66B06A45-A1F5-450E-B150-85450AE43E67}" srcOrd="4" destOrd="0" presId="urn:microsoft.com/office/officeart/2018/5/layout/IconCircleLabelList"/>
    <dgm:cxn modelId="{6056E991-8058-4879-A73C-CB3F5862D746}" type="presParOf" srcId="{66B06A45-A1F5-450E-B150-85450AE43E67}" destId="{AD64E66D-E384-497E-9F61-C367B12A1E09}" srcOrd="0" destOrd="0" presId="urn:microsoft.com/office/officeart/2018/5/layout/IconCircleLabelList"/>
    <dgm:cxn modelId="{5B5667C1-0C36-4875-9EF8-85ABFB21528A}" type="presParOf" srcId="{66B06A45-A1F5-450E-B150-85450AE43E67}" destId="{B28BF694-F31A-4DF9-B07E-9A7802FF3006}" srcOrd="1" destOrd="0" presId="urn:microsoft.com/office/officeart/2018/5/layout/IconCircleLabelList"/>
    <dgm:cxn modelId="{132245F9-2A17-4B4D-8D3C-A08F58D13FE7}" type="presParOf" srcId="{66B06A45-A1F5-450E-B150-85450AE43E67}" destId="{8A174588-E388-4194-AEBD-5144F6F2B16F}" srcOrd="2" destOrd="0" presId="urn:microsoft.com/office/officeart/2018/5/layout/IconCircleLabelList"/>
    <dgm:cxn modelId="{9E6B5533-585D-4F0B-9CAE-ACD75DC1AADE}" type="presParOf" srcId="{66B06A45-A1F5-450E-B150-85450AE43E67}" destId="{B84EC210-01D1-4395-843A-A94011116C89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9EA2F2-28EF-4AC8-AAC4-16F0F972158D}">
      <dsp:nvSpPr>
        <dsp:cNvPr id="0" name=""/>
        <dsp:cNvSpPr/>
      </dsp:nvSpPr>
      <dsp:spPr>
        <a:xfrm>
          <a:off x="666724" y="196068"/>
          <a:ext cx="2024437" cy="20244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E91D67-484D-440B-8DCD-F0D63FC9F156}">
      <dsp:nvSpPr>
        <dsp:cNvPr id="0" name=""/>
        <dsp:cNvSpPr/>
      </dsp:nvSpPr>
      <dsp:spPr>
        <a:xfrm>
          <a:off x="1098162" y="627506"/>
          <a:ext cx="1161562" cy="1161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C6B5E2-383F-4A4B-B5CF-4198BBA45823}">
      <dsp:nvSpPr>
        <dsp:cNvPr id="0" name=""/>
        <dsp:cNvSpPr/>
      </dsp:nvSpPr>
      <dsp:spPr>
        <a:xfrm>
          <a:off x="19568" y="2851069"/>
          <a:ext cx="33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/>
            <a:t>Concrete – Real objects to help with the methods</a:t>
          </a:r>
          <a:endParaRPr lang="en-US" sz="2000" kern="1200"/>
        </a:p>
      </dsp:txBody>
      <dsp:txXfrm>
        <a:off x="19568" y="2851069"/>
        <a:ext cx="3318750" cy="720000"/>
      </dsp:txXfrm>
    </dsp:sp>
    <dsp:sp modelId="{980D8478-00A6-4579-8967-1418A87E1381}">
      <dsp:nvSpPr>
        <dsp:cNvPr id="0" name=""/>
        <dsp:cNvSpPr/>
      </dsp:nvSpPr>
      <dsp:spPr>
        <a:xfrm>
          <a:off x="4566256" y="196068"/>
          <a:ext cx="2024437" cy="202443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E38402-8E15-4E6B-B993-C4674182FAA0}">
      <dsp:nvSpPr>
        <dsp:cNvPr id="0" name=""/>
        <dsp:cNvSpPr/>
      </dsp:nvSpPr>
      <dsp:spPr>
        <a:xfrm>
          <a:off x="4997693" y="627506"/>
          <a:ext cx="1161562" cy="1161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BAC96A-A971-4670-9DCD-D17D04AEE34C}">
      <dsp:nvSpPr>
        <dsp:cNvPr id="0" name=""/>
        <dsp:cNvSpPr/>
      </dsp:nvSpPr>
      <dsp:spPr>
        <a:xfrm>
          <a:off x="3919100" y="2851069"/>
          <a:ext cx="33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/>
            <a:t>Pictorial – Images to help with the methods</a:t>
          </a:r>
          <a:endParaRPr lang="en-US" sz="2000" kern="1200"/>
        </a:p>
      </dsp:txBody>
      <dsp:txXfrm>
        <a:off x="3919100" y="2851069"/>
        <a:ext cx="3318750" cy="720000"/>
      </dsp:txXfrm>
    </dsp:sp>
    <dsp:sp modelId="{AD64E66D-E384-497E-9F61-C367B12A1E09}">
      <dsp:nvSpPr>
        <dsp:cNvPr id="0" name=""/>
        <dsp:cNvSpPr/>
      </dsp:nvSpPr>
      <dsp:spPr>
        <a:xfrm>
          <a:off x="8465787" y="196068"/>
          <a:ext cx="2024437" cy="202443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8BF694-F31A-4DF9-B07E-9A7802FF3006}">
      <dsp:nvSpPr>
        <dsp:cNvPr id="0" name=""/>
        <dsp:cNvSpPr/>
      </dsp:nvSpPr>
      <dsp:spPr>
        <a:xfrm>
          <a:off x="8897225" y="627506"/>
          <a:ext cx="1161562" cy="11615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4EC210-01D1-4395-843A-A94011116C89}">
      <dsp:nvSpPr>
        <dsp:cNvPr id="0" name=""/>
        <dsp:cNvSpPr/>
      </dsp:nvSpPr>
      <dsp:spPr>
        <a:xfrm>
          <a:off x="7818631" y="2851069"/>
          <a:ext cx="33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/>
            <a:t>Abstract – Traditional calculation methods</a:t>
          </a:r>
          <a:endParaRPr lang="en-US" sz="2000" kern="1200"/>
        </a:p>
      </dsp:txBody>
      <dsp:txXfrm>
        <a:off x="7818631" y="2851069"/>
        <a:ext cx="33187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5"/>
            <a:ext cx="11155680" cy="45719"/>
          </a:xfrm>
          <a:custGeom>
            <a:avLst/>
            <a:gdLst>
              <a:gd name="connsiteX0" fmla="*/ 0 w 8715708"/>
              <a:gd name="connsiteY0" fmla="*/ 0 h 45719"/>
              <a:gd name="connsiteX1" fmla="*/ 3694525 w 8715708"/>
              <a:gd name="connsiteY1" fmla="*/ 0 h 45719"/>
              <a:gd name="connsiteX2" fmla="*/ 5021183 w 8715708"/>
              <a:gd name="connsiteY2" fmla="*/ 0 h 45719"/>
              <a:gd name="connsiteX3" fmla="*/ 8715708 w 8715708"/>
              <a:gd name="connsiteY3" fmla="*/ 0 h 45719"/>
              <a:gd name="connsiteX4" fmla="*/ 8715708 w 8715708"/>
              <a:gd name="connsiteY4" fmla="*/ 45719 h 45719"/>
              <a:gd name="connsiteX5" fmla="*/ 5021183 w 8715708"/>
              <a:gd name="connsiteY5" fmla="*/ 45719 h 45719"/>
              <a:gd name="connsiteX6" fmla="*/ 3694525 w 8715708"/>
              <a:gd name="connsiteY6" fmla="*/ 45719 h 45719"/>
              <a:gd name="connsiteX7" fmla="*/ 0 w 8715708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2327B2-BA4B-2C04-0751-5CB63D4AA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01176-DC7A-4C3D-3D8F-352526DA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C221-9A2E-7459-102F-C3CFB27C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671-6F7D-3A03-EEC1-661A87F96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3D3A-E0F9-8386-2A6C-96671FBB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527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26D03-149A-DAB3-4B2A-E9B74F2E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E73D-41A7-9934-0990-9208B9523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B2A3F-E719-673C-5D56-F663712D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E594A-52F5-D85E-343C-ADFEE3C7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5C9C-B2E2-FC26-E459-9E880EF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638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D51F-B2D5-2804-4F7C-C99850F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E5516-03B6-C488-EB4A-68AE681E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CB4D7-49A7-D050-70B9-11A1E2D4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913F-AD00-C1EE-B01A-8590671C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FC386-B2AF-6FAD-D053-E22D48CD7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1E1B67-3BFF-F04B-52F4-7E724FB3B24D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454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3B21-CF4D-1B01-0F4E-D32C1B21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9FF2-6858-B514-B695-58442557D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30130-974D-B91D-5B93-EC52AABDB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9672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5BED99-6FD7-9C6B-1152-A6E42715B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53AAC-5967-2565-A715-82D3505A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51313-69FB-E016-3CC1-62CA476ED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115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DF9D-B849-CE37-97E4-AD37F880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4C626-4008-960A-E601-6AA9F4BB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E8D6C-AC07-ED6B-2EA8-9C40A5AEA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208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2617E-C6D9-246B-E7B7-8159DF17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9672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BC2094-7EBC-02C5-5AB5-233E63080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9672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010BD2-59B4-FD2E-3C5E-C83AE6003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B35C4-A654-7759-BDA0-94D9D1A21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5F4347-2EC0-CA6E-2637-8048456D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161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716D-52F2-C7FB-83B1-2DA1AD37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4A371-AC27-6A28-32E6-74A28371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5941A-A24E-885D-E894-0326F4C4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5E5B4-971F-FF6A-1B07-A5C85370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484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9F431F-E6DC-4137-3092-A30A0A36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AC814B-67B4-C70F-FA51-6205D5E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AA9C9-D895-DD20-1089-EA75EA42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257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50562-884C-9053-70C1-3B72A0B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8F509-68F0-39D5-1A8B-CE246715A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9672" y="987424"/>
            <a:ext cx="5166360" cy="53583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8E37C-27CE-3A84-FC74-BDCCD8A9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5F79-E23E-11D2-40BF-66ED3401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7F7FC-06F3-3D89-5D1A-4EC4B1D73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4ACD5-6E0B-5713-DC9A-41E9D62A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996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B2D45-7CDB-D38C-2AAE-273F7976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F0855-1744-56E4-B115-3A3C5EA78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19672" y="987424"/>
            <a:ext cx="5166360" cy="535838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E8A1D-28AE-4A19-BD96-401D4822A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7DDB-CE95-4C89-DFC5-7DDBFC24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2C835-F3B5-943C-FFC4-D5BA96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09891-6E3C-ADED-01DD-15FCED37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992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6771-E72D-FAD8-771E-3E196DD2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BB827-257D-60D9-792F-E69590042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5D2E7-C856-F78A-E88C-3754749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AB289-9591-51C9-9E3C-B6F2ACC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E037C-790D-7442-8E43-D2740B395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989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635151-A38B-3766-6A32-FF1DF7687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132D1-640C-FB9A-AD6F-D84573834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F80A-4BA7-8ED8-9A62-B92194272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38113-D55A-A1A0-D1FE-53C95860F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9DDB-F89D-4B2D-21A2-82AF1D10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2572D8-D485-1DB1-34B1-C35C61C89940}"/>
              </a:ext>
            </a:extLst>
          </p:cNvPr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07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A28D7-6581-4956-AAE3-9104804D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CCA4-57A4-08A1-FC45-D2BBA66FA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A0F4-2442-8D45-3C3D-1B8F55C86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5/10/2026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3785E-FB42-1D54-92AC-D0A61A8FA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CF34-1274-DB45-4809-90E5D244A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382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73AF435-44C8-C44B-9352-ACFA393E2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24846" y="978407"/>
            <a:ext cx="4358503" cy="3137941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200"/>
              <a:t>Learn More with Mr Lea </a:t>
            </a:r>
            <a:br>
              <a:rPr lang="en-US" sz="4200"/>
            </a:br>
            <a:r>
              <a:rPr lang="en-US" sz="4200"/>
              <a:t>- Maths Calculation Methods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24344" y="4469641"/>
            <a:ext cx="4358503" cy="137697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Friday 8th May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7FCFF6-F053-3827-89E6-A1BE22D53B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2" b="9144"/>
          <a:stretch>
            <a:fillRect/>
          </a:stretch>
        </p:blipFill>
        <p:spPr>
          <a:xfrm>
            <a:off x="535521" y="508090"/>
            <a:ext cx="6323740" cy="5745379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88058DF-7580-C88F-23F0-429412309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67912" y="508090"/>
            <a:ext cx="4288568" cy="149279"/>
          </a:xfrm>
          <a:custGeom>
            <a:avLst/>
            <a:gdLst>
              <a:gd name="connsiteX0" fmla="*/ 0 w 6117427"/>
              <a:gd name="connsiteY0" fmla="*/ 0 h 149279"/>
              <a:gd name="connsiteX1" fmla="*/ 6117427 w 6117427"/>
              <a:gd name="connsiteY1" fmla="*/ 0 h 149279"/>
              <a:gd name="connsiteX2" fmla="*/ 6117427 w 6117427"/>
              <a:gd name="connsiteY2" fmla="*/ 149279 h 149279"/>
              <a:gd name="connsiteX3" fmla="*/ 0 w 6117427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17427" h="149279">
                <a:moveTo>
                  <a:pt x="0" y="0"/>
                </a:moveTo>
                <a:lnTo>
                  <a:pt x="6117427" y="0"/>
                </a:lnTo>
                <a:lnTo>
                  <a:pt x="6117427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3F82943-4565-9E0E-E9DB-5B7B417E67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75944" y="6207749"/>
            <a:ext cx="4307405" cy="45720"/>
          </a:xfrm>
          <a:custGeom>
            <a:avLst/>
            <a:gdLst>
              <a:gd name="connsiteX0" fmla="*/ 0 w 6144298"/>
              <a:gd name="connsiteY0" fmla="*/ 0 h 45720"/>
              <a:gd name="connsiteX1" fmla="*/ 5021183 w 6144298"/>
              <a:gd name="connsiteY1" fmla="*/ 0 h 45720"/>
              <a:gd name="connsiteX2" fmla="*/ 5021183 w 6144298"/>
              <a:gd name="connsiteY2" fmla="*/ 1 h 45720"/>
              <a:gd name="connsiteX3" fmla="*/ 6144298 w 6144298"/>
              <a:gd name="connsiteY3" fmla="*/ 1 h 45720"/>
              <a:gd name="connsiteX4" fmla="*/ 6144298 w 6144298"/>
              <a:gd name="connsiteY4" fmla="*/ 45720 h 45720"/>
              <a:gd name="connsiteX5" fmla="*/ 1123115 w 6144298"/>
              <a:gd name="connsiteY5" fmla="*/ 45720 h 45720"/>
              <a:gd name="connsiteX6" fmla="*/ 1123115 w 6144298"/>
              <a:gd name="connsiteY6" fmla="*/ 45719 h 45720"/>
              <a:gd name="connsiteX7" fmla="*/ 0 w 6144298"/>
              <a:gd name="connsiteY7" fmla="*/ 45719 h 45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44298" h="45720">
                <a:moveTo>
                  <a:pt x="0" y="0"/>
                </a:moveTo>
                <a:lnTo>
                  <a:pt x="5021183" y="0"/>
                </a:lnTo>
                <a:lnTo>
                  <a:pt x="5021183" y="1"/>
                </a:lnTo>
                <a:lnTo>
                  <a:pt x="6144298" y="1"/>
                </a:lnTo>
                <a:lnTo>
                  <a:pt x="6144298" y="45720"/>
                </a:lnTo>
                <a:lnTo>
                  <a:pt x="1123115" y="45720"/>
                </a:lnTo>
                <a:lnTo>
                  <a:pt x="112311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213918-F1EB-4BCE-BE23-F5E9851EE0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1A685E-6CE8-6074-9D0B-E151ED926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</p:spPr>
        <p:txBody>
          <a:bodyPr>
            <a:normAutofit/>
          </a:bodyPr>
          <a:lstStyle/>
          <a:p>
            <a:r>
              <a:rPr lang="en-GB"/>
              <a:t>Concrete – Pictorial – Abstract 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062E862-C7F7-4CA1-B929-D0B75F5E9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6D44D6D-F94C-C1AB-102D-F2F892C0A6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3117659"/>
              </p:ext>
            </p:extLst>
          </p:nvPr>
        </p:nvGraphicFramePr>
        <p:xfrm>
          <a:off x="520700" y="2578100"/>
          <a:ext cx="11156950" cy="3767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226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67893-1208-883B-58BE-DC5698F56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Addition Methods - Concrete</a:t>
            </a:r>
            <a:endParaRPr lang="en-GB" dirty="0"/>
          </a:p>
        </p:txBody>
      </p:sp>
      <p:pic>
        <p:nvPicPr>
          <p:cNvPr id="4" name="Content Placeholder 3" descr="A diagram of a blockchain&#10;&#10;AI-generated content may be incorrect.">
            <a:extLst>
              <a:ext uri="{FF2B5EF4-FFF2-40B4-BE49-F238E27FC236}">
                <a16:creationId xmlns:a16="http://schemas.microsoft.com/office/drawing/2014/main" id="{AA4D6BD6-5BD3-E9B8-D004-B4E413531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5552" y="1974935"/>
            <a:ext cx="2506731" cy="2291107"/>
          </a:xfrm>
          <a:prstGeom prst="rect">
            <a:avLst/>
          </a:prstGeom>
        </p:spPr>
      </p:pic>
      <p:pic>
        <p:nvPicPr>
          <p:cNvPr id="5" name="Picture 4" descr="A close-up of a number line&#10;&#10;AI-generated content may be incorrect.">
            <a:extLst>
              <a:ext uri="{FF2B5EF4-FFF2-40B4-BE49-F238E27FC236}">
                <a16:creationId xmlns:a16="http://schemas.microsoft.com/office/drawing/2014/main" id="{84D1E53D-3F05-B16B-8E91-5D5DC939CD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3915" y="1980095"/>
            <a:ext cx="3543300" cy="2743200"/>
          </a:xfrm>
          <a:prstGeom prst="rect">
            <a:avLst/>
          </a:prstGeom>
        </p:spPr>
      </p:pic>
      <p:pic>
        <p:nvPicPr>
          <p:cNvPr id="6" name="Picture 5" descr="A blue and yellow cubes&#10;&#10;AI-generated content may be incorrect.">
            <a:extLst>
              <a:ext uri="{FF2B5EF4-FFF2-40B4-BE49-F238E27FC236}">
                <a16:creationId xmlns:a16="http://schemas.microsoft.com/office/drawing/2014/main" id="{EA84AA43-B415-DCFB-31C2-F2CE41A53B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426" y="5055359"/>
            <a:ext cx="5230191" cy="13634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31AAE2-9E39-D90F-8D03-9469689CB6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7241" y="1898788"/>
            <a:ext cx="3626125" cy="307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76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96280-02E0-366A-C4F1-E7B161EBC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Addition Methods - </a:t>
            </a:r>
            <a:r>
              <a:rPr lang="en-GB"/>
              <a:t>Pictorial</a:t>
            </a:r>
            <a:endParaRPr lang="en-GB" dirty="0"/>
          </a:p>
        </p:txBody>
      </p:sp>
      <p:pic>
        <p:nvPicPr>
          <p:cNvPr id="4" name="Content Placeholder 3" descr="A drawing of a couple of circles&#10;&#10;AI-generated content may be incorrect.">
            <a:extLst>
              <a:ext uri="{FF2B5EF4-FFF2-40B4-BE49-F238E27FC236}">
                <a16:creationId xmlns:a16="http://schemas.microsoft.com/office/drawing/2014/main" id="{8ED3AEC4-7E81-158A-8864-12E70947B6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0503" y="1706233"/>
            <a:ext cx="3448740" cy="2695990"/>
          </a:xfrm>
          <a:prstGeom prst="rect">
            <a:avLst/>
          </a:prstGeom>
        </p:spPr>
      </p:pic>
      <p:pic>
        <p:nvPicPr>
          <p:cNvPr id="5" name="Picture 4" descr="A bar with a question mark&#10;&#10;AI-generated content may be incorrect.">
            <a:extLst>
              <a:ext uri="{FF2B5EF4-FFF2-40B4-BE49-F238E27FC236}">
                <a16:creationId xmlns:a16="http://schemas.microsoft.com/office/drawing/2014/main" id="{DE3C2FF9-C593-0DAB-F005-2C722C73C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6102" y="3934307"/>
            <a:ext cx="4308751" cy="2920861"/>
          </a:xfrm>
          <a:prstGeom prst="rect">
            <a:avLst/>
          </a:prstGeom>
        </p:spPr>
      </p:pic>
      <p:pic>
        <p:nvPicPr>
          <p:cNvPr id="6" name="Picture 5" descr="A white board with black text and numbers&#10;&#10;AI-generated content may be incorrect.">
            <a:extLst>
              <a:ext uri="{FF2B5EF4-FFF2-40B4-BE49-F238E27FC236}">
                <a16:creationId xmlns:a16="http://schemas.microsoft.com/office/drawing/2014/main" id="{3A34ADC9-64C0-E3E8-D316-3FC63EF6AB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3276" y="1563411"/>
            <a:ext cx="3426929" cy="333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945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F579F-8C2B-5218-8339-4BDC72E9E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Addition Methods - </a:t>
            </a:r>
            <a:r>
              <a:rPr lang="en-GB"/>
              <a:t>Abstract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5C825E8-A662-8A32-0DE9-01EA8460A3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96276" y="2054794"/>
            <a:ext cx="3909805" cy="2517913"/>
          </a:xfrm>
          <a:prstGeom prst="rect">
            <a:avLst/>
          </a:prstGeom>
        </p:spPr>
      </p:pic>
      <p:pic>
        <p:nvPicPr>
          <p:cNvPr id="5" name="Picture 4" descr="A diagram of a network&#10;&#10;AI-generated content may be incorrect.">
            <a:extLst>
              <a:ext uri="{FF2B5EF4-FFF2-40B4-BE49-F238E27FC236}">
                <a16:creationId xmlns:a16="http://schemas.microsoft.com/office/drawing/2014/main" id="{FA733F87-406F-05B7-B5B6-4B17E26D61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259" y="1941374"/>
            <a:ext cx="2360957" cy="2522468"/>
          </a:xfrm>
          <a:prstGeom prst="rect">
            <a:avLst/>
          </a:prstGeom>
        </p:spPr>
      </p:pic>
      <p:pic>
        <p:nvPicPr>
          <p:cNvPr id="6" name="Picture 5" descr="A screenshot of a math problem&#10;&#10;AI-generated content may be incorrect.">
            <a:extLst>
              <a:ext uri="{FF2B5EF4-FFF2-40B4-BE49-F238E27FC236}">
                <a16:creationId xmlns:a16="http://schemas.microsoft.com/office/drawing/2014/main" id="{6CE3D4FA-23B8-C96D-8C46-EB95A4BBBA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0681" y="1939717"/>
            <a:ext cx="2732984" cy="409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508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A80FA-2D34-0272-CA7B-4CC6A49A4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Subtra</a:t>
            </a:r>
            <a:r>
              <a:rPr lang="en-GB"/>
              <a:t>ction Methods - Concrete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0D53473-4CAF-5E5F-6512-ACD3F8B2B9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6307" y="1888520"/>
            <a:ext cx="3692524" cy="1867590"/>
          </a:xfrm>
          <a:prstGeom prst="rect">
            <a:avLst/>
          </a:prstGeom>
        </p:spPr>
      </p:pic>
      <p:pic>
        <p:nvPicPr>
          <p:cNvPr id="5" name="Picture 4" descr="A close-up of a logo&#10;&#10;AI-generated content may be incorrect.">
            <a:extLst>
              <a:ext uri="{FF2B5EF4-FFF2-40B4-BE49-F238E27FC236}">
                <a16:creationId xmlns:a16="http://schemas.microsoft.com/office/drawing/2014/main" id="{681AE65C-CD1D-6C82-F887-03849CDABB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0163" y="2019921"/>
            <a:ext cx="6051411" cy="17358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500871-9CA3-C0D6-9FBC-0A6B6408C1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286" y="4135507"/>
            <a:ext cx="6056381" cy="14582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3B5FB8-94F8-9577-69F9-D9565ABEA2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9783" y="3970613"/>
            <a:ext cx="5104433" cy="246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8585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9D2A7-D9E1-DC81-4CDA-53E206AC6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Subtraction Methods - Pictorial</a:t>
            </a:r>
          </a:p>
        </p:txBody>
      </p:sp>
      <p:pic>
        <p:nvPicPr>
          <p:cNvPr id="4" name="Content Placeholder 3" descr="A group of black objects with x and o&#10;&#10;AI-generated content may be incorrect.">
            <a:extLst>
              <a:ext uri="{FF2B5EF4-FFF2-40B4-BE49-F238E27FC236}">
                <a16:creationId xmlns:a16="http://schemas.microsoft.com/office/drawing/2014/main" id="{7EA8D410-064F-C7FF-B597-7A7A560518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8519" y="1713469"/>
            <a:ext cx="3238500" cy="27521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D58298-CC8E-2951-62C5-FBB14B223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7870" y="2900643"/>
            <a:ext cx="3236819" cy="2468655"/>
          </a:xfrm>
          <a:prstGeom prst="rect">
            <a:avLst/>
          </a:prstGeom>
        </p:spPr>
      </p:pic>
      <p:pic>
        <p:nvPicPr>
          <p:cNvPr id="6" name="Picture 5" descr="A white paper with black text and numbers&#10;&#10;AI-generated content may be incorrect.">
            <a:extLst>
              <a:ext uri="{FF2B5EF4-FFF2-40B4-BE49-F238E27FC236}">
                <a16:creationId xmlns:a16="http://schemas.microsoft.com/office/drawing/2014/main" id="{949D56A3-8F61-7411-310F-1A36672F16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1585" y="3429840"/>
            <a:ext cx="3868830" cy="3102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91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D20A8-7C88-0E84-697C-BC0E8E18D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Subtraction Methods - </a:t>
            </a:r>
            <a:r>
              <a:rPr lang="en-GB"/>
              <a:t>Abstract</a:t>
            </a:r>
            <a:endParaRPr lang="en-GB" dirty="0"/>
          </a:p>
        </p:txBody>
      </p:sp>
      <p:pic>
        <p:nvPicPr>
          <p:cNvPr id="4" name="Content Placeholder 3" descr="A screenshot of a math game&#10;&#10;AI-generated content may be incorrect.">
            <a:extLst>
              <a:ext uri="{FF2B5EF4-FFF2-40B4-BE49-F238E27FC236}">
                <a16:creationId xmlns:a16="http://schemas.microsoft.com/office/drawing/2014/main" id="{89538B62-CA91-0DB7-A009-702BF3E2D6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4321" y="1947810"/>
            <a:ext cx="3110671" cy="4675532"/>
          </a:xfrm>
          <a:prstGeom prst="rect">
            <a:avLst/>
          </a:prstGeom>
        </p:spPr>
      </p:pic>
      <p:pic>
        <p:nvPicPr>
          <p:cNvPr id="5" name="Picture 4" descr="A close-up of a number&#10;&#10;AI-generated content may be incorrect.">
            <a:extLst>
              <a:ext uri="{FF2B5EF4-FFF2-40B4-BE49-F238E27FC236}">
                <a16:creationId xmlns:a16="http://schemas.microsoft.com/office/drawing/2014/main" id="{B05C5B62-47AD-7121-DD4E-32BA63927D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2426" y="2685360"/>
            <a:ext cx="2847146" cy="2867715"/>
          </a:xfrm>
          <a:prstGeom prst="rect">
            <a:avLst/>
          </a:prstGeom>
        </p:spPr>
      </p:pic>
      <p:pic>
        <p:nvPicPr>
          <p:cNvPr id="6" name="Picture 5" descr="A close up of numbers&#10;&#10;AI-generated content may be incorrect.">
            <a:extLst>
              <a:ext uri="{FF2B5EF4-FFF2-40B4-BE49-F238E27FC236}">
                <a16:creationId xmlns:a16="http://schemas.microsoft.com/office/drawing/2014/main" id="{8DCDEC8C-0B05-79B6-DA52-B0CA8080BC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3053" y="1717262"/>
            <a:ext cx="2021370" cy="367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567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18C1B-9900-2D72-3C08-27E67A2B7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Multiplication Methods - Concrete</a:t>
            </a:r>
          </a:p>
        </p:txBody>
      </p:sp>
      <p:pic>
        <p:nvPicPr>
          <p:cNvPr id="4" name="Content Placeholder 3" descr="A group of glass jars with bugs in them&#10;&#10;AI-generated content may be incorrect.">
            <a:extLst>
              <a:ext uri="{FF2B5EF4-FFF2-40B4-BE49-F238E27FC236}">
                <a16:creationId xmlns:a16="http://schemas.microsoft.com/office/drawing/2014/main" id="{5D9BD378-CCFF-E8B7-2273-E18C145B38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3816" y="1711065"/>
            <a:ext cx="3883853" cy="3227456"/>
          </a:xfrm>
          <a:prstGeom prst="rect">
            <a:avLst/>
          </a:prstGeom>
        </p:spPr>
      </p:pic>
      <p:pic>
        <p:nvPicPr>
          <p:cNvPr id="5" name="Picture 4" descr="A ruler and dice on a white surface&#10;&#10;AI-generated content may be incorrect.">
            <a:extLst>
              <a:ext uri="{FF2B5EF4-FFF2-40B4-BE49-F238E27FC236}">
                <a16:creationId xmlns:a16="http://schemas.microsoft.com/office/drawing/2014/main" id="{EC34E479-3ED4-897B-ED00-AAA047D717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9372" y="1710982"/>
            <a:ext cx="5455340" cy="23427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51F7437-187E-22B7-3E68-A48215FAB9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4598" y="4262646"/>
            <a:ext cx="3586369" cy="2242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220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8685-5284-118E-78F6-AD5C782FE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Multiplication Methods - </a:t>
            </a:r>
            <a:r>
              <a:rPr lang="en-GB" dirty="0" err="1"/>
              <a:t>Pictori</a:t>
            </a:r>
            <a:r>
              <a:rPr lang="en-GB" dirty="0"/>
              <a:t>al</a:t>
            </a:r>
          </a:p>
        </p:txBody>
      </p:sp>
      <p:pic>
        <p:nvPicPr>
          <p:cNvPr id="4" name="Content Placeholder 3" descr="A white board with black circles and a question mark&#10;&#10;AI-generated content may be incorrect.">
            <a:extLst>
              <a:ext uri="{FF2B5EF4-FFF2-40B4-BE49-F238E27FC236}">
                <a16:creationId xmlns:a16="http://schemas.microsoft.com/office/drawing/2014/main" id="{5950B9B6-7F62-2A23-1E4A-9911F2ADED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6225" y="1825780"/>
            <a:ext cx="3810690" cy="2777158"/>
          </a:xfrm>
          <a:prstGeom prst="rect">
            <a:avLst/>
          </a:prstGeom>
        </p:spPr>
      </p:pic>
      <p:pic>
        <p:nvPicPr>
          <p:cNvPr id="5" name="Picture 4" descr="A group of circles drawn on a white surface&#10;&#10;AI-generated content may be incorrect.">
            <a:extLst>
              <a:ext uri="{FF2B5EF4-FFF2-40B4-BE49-F238E27FC236}">
                <a16:creationId xmlns:a16="http://schemas.microsoft.com/office/drawing/2014/main" id="{D1396FA7-C592-D582-F7B6-4CB3247850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516" y="2933147"/>
            <a:ext cx="3810966" cy="2350052"/>
          </a:xfrm>
          <a:prstGeom prst="rect">
            <a:avLst/>
          </a:prstGeom>
        </p:spPr>
      </p:pic>
      <p:pic>
        <p:nvPicPr>
          <p:cNvPr id="6" name="Picture 5" descr="A white board with black text and numbers&#10;&#10;AI-generated content may be incorrect.">
            <a:extLst>
              <a:ext uri="{FF2B5EF4-FFF2-40B4-BE49-F238E27FC236}">
                <a16:creationId xmlns:a16="http://schemas.microsoft.com/office/drawing/2014/main" id="{CBC2D23E-F1C9-0BBA-022C-B156BD0127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5328" y="3430795"/>
            <a:ext cx="3088998" cy="301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9375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632B0-C1AB-26A1-04CA-DA2D83993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Multip</a:t>
            </a:r>
            <a:r>
              <a:rPr lang="en-GB"/>
              <a:t>lication Methods - Abstract</a:t>
            </a:r>
          </a:p>
        </p:txBody>
      </p:sp>
      <p:pic>
        <p:nvPicPr>
          <p:cNvPr id="4" name="Content Placeholder 3" descr="A number and numbers on a white background&#10;&#10;AI-generated content may be incorrect.">
            <a:extLst>
              <a:ext uri="{FF2B5EF4-FFF2-40B4-BE49-F238E27FC236}">
                <a16:creationId xmlns:a16="http://schemas.microsoft.com/office/drawing/2014/main" id="{48A39153-1088-52DF-34A2-DC5DEEB045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6439" y="1711065"/>
            <a:ext cx="3271216" cy="1858065"/>
          </a:xfrm>
          <a:prstGeom prst="rect">
            <a:avLst/>
          </a:prstGeom>
        </p:spPr>
      </p:pic>
      <p:pic>
        <p:nvPicPr>
          <p:cNvPr id="5" name="Picture 4" descr="A math problems with numbers&#10;&#10;AI-generated content may be incorrect.">
            <a:extLst>
              <a:ext uri="{FF2B5EF4-FFF2-40B4-BE49-F238E27FC236}">
                <a16:creationId xmlns:a16="http://schemas.microsoft.com/office/drawing/2014/main" id="{2E9516E4-1559-96B5-E34A-3AA656BE3E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3835" y="2620273"/>
            <a:ext cx="3273286" cy="3086238"/>
          </a:xfrm>
          <a:prstGeom prst="rect">
            <a:avLst/>
          </a:prstGeom>
        </p:spPr>
      </p:pic>
      <p:pic>
        <p:nvPicPr>
          <p:cNvPr id="6" name="Picture 5" descr="A close-up of a number&#10;&#10;AI-generated content may be incorrect.">
            <a:extLst>
              <a:ext uri="{FF2B5EF4-FFF2-40B4-BE49-F238E27FC236}">
                <a16:creationId xmlns:a16="http://schemas.microsoft.com/office/drawing/2014/main" id="{FB604E72-F42C-E1F4-2403-543670658B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3758" y="2795795"/>
            <a:ext cx="3624745" cy="385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793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08AD7-C561-69FF-46AD-A5971AD05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Division Methods – Concrete</a:t>
            </a:r>
            <a:br>
              <a:rPr lang="en-GB" dirty="0"/>
            </a:b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956F6EC-7B57-4B7A-EBCA-6E87935802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1815" y="1710858"/>
            <a:ext cx="4152900" cy="2543175"/>
          </a:xfrm>
          <a:prstGeom prst="rect">
            <a:avLst/>
          </a:prstGeom>
        </p:spPr>
      </p:pic>
      <p:pic>
        <p:nvPicPr>
          <p:cNvPr id="5" name="Picture 4" descr="A ruler with numbers and a blue circle&#10;&#10;AI-generated content may be incorrect.">
            <a:extLst>
              <a:ext uri="{FF2B5EF4-FFF2-40B4-BE49-F238E27FC236}">
                <a16:creationId xmlns:a16="http://schemas.microsoft.com/office/drawing/2014/main" id="{F02BD3EB-079B-F84B-4A49-2F98B3074B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5224" y="1712084"/>
            <a:ext cx="5770769" cy="21196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104E89-8E77-A1B0-05FE-FBD0826FB8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1773" y="3835056"/>
            <a:ext cx="5070889" cy="3019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32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FC9A6-3B11-8923-7EDF-15A3CBA53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Division Methods - </a:t>
            </a:r>
            <a:r>
              <a:rPr lang="en-GB"/>
              <a:t>Pictorial</a:t>
            </a:r>
            <a:endParaRPr lang="en-GB" dirty="0"/>
          </a:p>
        </p:txBody>
      </p:sp>
      <p:pic>
        <p:nvPicPr>
          <p:cNvPr id="4" name="Content Placeholder 3" descr="A drawing of a couple of circles and a couple of dots&#10;&#10;AI-generated content may be incorrect.">
            <a:extLst>
              <a:ext uri="{FF2B5EF4-FFF2-40B4-BE49-F238E27FC236}">
                <a16:creationId xmlns:a16="http://schemas.microsoft.com/office/drawing/2014/main" id="{CED00B70-457A-A9DE-54A8-1AF4D13880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7958" y="1821606"/>
            <a:ext cx="4696385" cy="38469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A838E7-8114-F43F-BA4E-8ECA67EDC7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7144" y="1826840"/>
            <a:ext cx="5918947" cy="441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24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B56D4-2931-6A83-B353-04B1AA54D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Division Methods - </a:t>
            </a:r>
            <a:r>
              <a:rPr lang="en-GB"/>
              <a:t>Abstract</a:t>
            </a:r>
            <a:endParaRPr lang="en-GB" dirty="0"/>
          </a:p>
        </p:txBody>
      </p:sp>
      <p:pic>
        <p:nvPicPr>
          <p:cNvPr id="4" name="Content Placeholder 3" descr="A line drawing of a circle&#10;&#10;AI-generated content may be incorrect.">
            <a:extLst>
              <a:ext uri="{FF2B5EF4-FFF2-40B4-BE49-F238E27FC236}">
                <a16:creationId xmlns:a16="http://schemas.microsoft.com/office/drawing/2014/main" id="{16A69C31-F342-C497-689C-36B90D6135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25415" y="1708029"/>
            <a:ext cx="6558306" cy="19303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346E19-C849-546A-2458-D96525A96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051" y="3772383"/>
            <a:ext cx="2486853" cy="26814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9C0785-CE9E-6C22-840B-828984EF59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9032" y="3995876"/>
            <a:ext cx="3274805" cy="222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728703"/>
      </p:ext>
    </p:extLst>
  </p:cSld>
  <p:clrMapOvr>
    <a:masterClrMapping/>
  </p:clrMapOvr>
</p:sld>
</file>

<file path=ppt/theme/theme1.xml><?xml version="1.0" encoding="utf-8"?>
<a:theme xmlns:a="http://schemas.openxmlformats.org/drawingml/2006/main" name="GestaltVTI">
  <a:themeElements>
    <a:clrScheme name="Gestalt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Gestal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GestaltVTI</vt:lpstr>
      <vt:lpstr>Learn More with Mr Lea  - Maths Calculation Methods</vt:lpstr>
      <vt:lpstr>Concrete – Pictorial – Abstract </vt:lpstr>
      <vt:lpstr>Addition Methods - Concrete</vt:lpstr>
      <vt:lpstr>Addition Methods - Pictorial</vt:lpstr>
      <vt:lpstr>Addition Methods - Abstract</vt:lpstr>
      <vt:lpstr>Subtraction Methods - Concrete</vt:lpstr>
      <vt:lpstr>Subtraction Methods - Pictorial</vt:lpstr>
      <vt:lpstr>Subtraction Methods - Abstract</vt:lpstr>
      <vt:lpstr>Multiplication Methods - Concrete</vt:lpstr>
      <vt:lpstr>Multiplication Methods - Pictorial</vt:lpstr>
      <vt:lpstr>Multiplication Methods - Abstract</vt:lpstr>
      <vt:lpstr>Division Methods – Concrete </vt:lpstr>
      <vt:lpstr>Division Methods - Pictorial</vt:lpstr>
      <vt:lpstr>Division Methods - Abstract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209</cp:revision>
  <dcterms:created xsi:type="dcterms:W3CDTF">2026-04-01T08:54:42Z</dcterms:created>
  <dcterms:modified xsi:type="dcterms:W3CDTF">2026-05-10T08:03:44Z</dcterms:modified>
</cp:coreProperties>
</file>