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65" r:id="rId4"/>
    <p:sldId id="258" r:id="rId5"/>
    <p:sldId id="259" r:id="rId6"/>
    <p:sldId id="260" r:id="rId7"/>
    <p:sldId id="261" r:id="rId8"/>
    <p:sldId id="262" r:id="rId9"/>
    <p:sldId id="263" r:id="rId10"/>
    <p:sldId id="264" r:id="rId11"/>
  </p:sldIdLst>
  <p:sldSz cx="12192000" cy="6858000"/>
  <p:notesSz cx="6858000" cy="9144000"/>
  <p:defaultTextStyle>
    <a:defPPr>
      <a:defRPr lang="en-GB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AFB727E9-F272-0065-7F67-71BBAEB60DC3}" v="724" dt="2026-03-11T08:08:05.316"/>
    <p1510:client id="{F23AF5A1-F149-5118-60E8-6921C9EC5917}" v="80" dt="2026-03-10T12:51:49.03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72" autoAdjust="0"/>
    <p:restoredTop sz="94660"/>
  </p:normalViewPr>
  <p:slideViewPr>
    <p:cSldViewPr snapToGrid="0">
      <p:cViewPr varScale="1">
        <p:scale>
          <a:sx n="86" d="100"/>
          <a:sy n="86" d="100"/>
        </p:scale>
        <p:origin x="96" y="88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ableStyles" Target="tableStyle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853878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491384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152452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30920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31723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03125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4638898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184145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1895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290545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94456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46CE7D5-CF57-46EF-B807-FDD0502418D4}" type="datetimeFigureOut">
              <a:rPr lang="en-GB" smtClean="0"/>
              <a:t>16/03/2026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609540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GB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460D47-75CD-497D-BC88-FA41997D2E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9009592-A5E6-4C28-98E1-2066732DDB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0D59619-E7E2-49E5-B842-23F79868B4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6A0E474-BC1B-4020-8F1C-5DB17CF64A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2999" y="1676401"/>
            <a:ext cx="6781800" cy="1752600"/>
          </a:xfrm>
        </p:spPr>
        <p:txBody>
          <a:bodyPr anchor="t">
            <a:normAutofit/>
          </a:bodyPr>
          <a:lstStyle/>
          <a:p>
            <a:pPr algn="l"/>
            <a:r>
              <a:rPr lang="en-GB" dirty="0"/>
              <a:t>How do we keep your </a:t>
            </a:r>
            <a:r>
              <a:rPr lang="en-GB"/>
              <a:t>children safe?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2999" y="3429000"/>
            <a:ext cx="6781800" cy="1752600"/>
          </a:xfrm>
        </p:spPr>
        <p:txBody>
          <a:bodyPr vert="horz" lIns="91440" tIns="45720" rIns="91440" bIns="45720" rtlCol="0">
            <a:normAutofit/>
          </a:bodyPr>
          <a:lstStyle/>
          <a:p>
            <a:pPr algn="l"/>
            <a:r>
              <a:rPr lang="en-GB" sz="3200">
                <a:solidFill>
                  <a:schemeClr val="tx1">
                    <a:alpha val="55000"/>
                  </a:schemeClr>
                </a:solidFill>
              </a:rPr>
              <a:t>Learn More with Mr Lea </a:t>
            </a:r>
            <a:endParaRPr lang="en-US" sz="3200">
              <a:solidFill>
                <a:schemeClr val="tx1">
                  <a:alpha val="55000"/>
                </a:schemeClr>
              </a:solidFill>
            </a:endParaRPr>
          </a:p>
          <a:p>
            <a:pPr algn="l"/>
            <a:endParaRPr lang="en-GB" sz="3200">
              <a:solidFill>
                <a:schemeClr val="tx1">
                  <a:alpha val="55000"/>
                </a:schemeClr>
              </a:solidFill>
            </a:endParaRPr>
          </a:p>
          <a:p>
            <a:pPr algn="l"/>
            <a:r>
              <a:rPr lang="en-GB" sz="3200">
                <a:solidFill>
                  <a:schemeClr val="tx1">
                    <a:alpha val="55000"/>
                  </a:schemeClr>
                </a:solidFill>
              </a:rPr>
              <a:t>March 2026</a:t>
            </a:r>
          </a:p>
        </p:txBody>
      </p:sp>
    </p:spTree>
    <p:extLst>
      <p:ext uri="{BB962C8B-B14F-4D97-AF65-F5344CB8AC3E}">
        <p14:creationId xmlns:p14="http://schemas.microsoft.com/office/powerpoint/2010/main" val="1098572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959E4D1-A2AF-2045-A476-CAA577AABA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Our School Culture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B119294-4D7C-5046-4978-B16B987AE9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This is one of our three key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features </a:t>
            </a: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We know how to keep safe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It is not just a school skill but a life-long skill 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70272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734B16D-DE19-AB32-F1B7-191FCDE23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3115C12-A371-14B0-2AFF-46C473574B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26E0AFA-6CE3-BCE7-F8B2-ABBA883F4FF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12549A5-317E-5DAC-F8D7-46D197D3D0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1F56B4F-5DA1-6423-113C-B814F18A23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8CAC6430-2758-1F76-C456-B7BB13D56D3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6898388D-7D73-E29F-1809-510CE56DAB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80F9DD4-5ED9-7E09-F905-4E9234B4A0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Staff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7AA398C-037A-E6F6-8C2D-993EAEC2924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All staff are DBS checked</a:t>
            </a:r>
            <a:endParaRPr lang="en-US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Social Media Checks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Prevent training annually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Volunteers have to have references too!</a:t>
            </a: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84824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770E070-4BA4-83C7-6601-3097CB6E62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63751E24-55C6-1A87-20C9-FB85CC4A8B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14C0664-16AB-9B39-6B9A-558BE61A47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84127837-401A-269F-9F83-47DECDAE46C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BB5BD81-8A27-315D-E0C4-B4D68341CB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9539DC4-A0A9-3F9E-8146-DA49E8CE841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2CF2F2D7-FCDF-0E59-8273-02828A3148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4669A7-A8BB-0A6C-13DF-36ED373624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Our school grounds 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FF8EF55-5A5F-0F3D-88D1-647C187177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All gates are locked</a:t>
            </a:r>
            <a:endParaRPr lang="en-US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Codes changed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periodically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Audit of the grounds takes place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annually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911270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42EA1B3-791F-D582-0EDF-8218B3FD37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6AA2BD65-FE35-54E3-3A2C-788390E77C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DD27D52-6ED5-524E-AB4E-2287025CA5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1EB7EC5-FB45-4D61-A6A9-DC289ADAC3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8F542A1B-A8B6-5028-AB83-9148F50B73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DBD2407-3363-DB9B-1A58-2ECA4832C9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4C4B030D-5A1D-8DF4-1541-F04AA1B2FC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C96CA7E-7FC0-8311-E09C-05CBF0AD0D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Evacuation  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4633ACC-59A1-F745-AEF4-2522C3D3A40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Drills completed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regularly 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They are timed and recorded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We have a location to go to if we are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unable to go back into school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795127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AAB042E-B8EF-3E44-4142-119DEF49AD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A9B3227A-49BD-3FE3-F129-1A9CF53DA7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14E5CBD-DBFE-C5AC-44D7-481A3A5479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9D340B4-BD2E-AB18-F738-6CFBEAE3B6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91F5678-619C-C438-E458-CF7AF9579A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B88EC69-F57A-3993-F3B0-94DD63BB7B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742AFACD-1337-FE07-62F1-6FFFDBA032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37D7F71-CAE9-7570-D0BA-FB10C82DC1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Invacuation</a:t>
            </a:r>
            <a:br>
              <a:rPr lang="en-GB" sz="4000" dirty="0"/>
            </a:br>
            <a:r>
              <a:rPr lang="en-GB" sz="4000" dirty="0"/>
              <a:t> 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11A1983-39B2-4EEA-4477-BC4F18D0BC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As a result of Martyn's Law we are now implementing the recommendations</a:t>
            </a:r>
            <a:endParaRPr lang="en-US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This is one of them – </a:t>
            </a:r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chil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dren to be in a safe place in school if something occurs in the school grounds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Our first drill i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s this week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906652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5D79DEE-143D-01EA-2772-3278FBCECD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BF8EC866-F402-A221-8998-ACE1BCA9FF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34B8585-BA58-967C-079E-31625BCC13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7756B76-9212-790F-2C08-7E557BDEF4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50B81BD-7746-8C3A-1E2C-B54D54350C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459BB21-8018-8F24-0C9E-F698C4F73F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B080832C-CF73-FEFA-30BF-588BCA65731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2561E98-DD68-10B8-C4DD-4FF7BE4E5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Lockdown</a:t>
            </a:r>
            <a:br>
              <a:rPr lang="en-GB" sz="4000" dirty="0"/>
            </a:br>
            <a:r>
              <a:rPr lang="en-GB" sz="4000" dirty="0"/>
              <a:t> 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7CDE74C-F57E-BA49-A242-A18454DB80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Another recommendation from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Martyn's Law 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All doors are locked 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This is already being monitored regularly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431107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05A90CB-CCC7-C384-FB5E-89E9769AAB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5CED128-8912-A3DD-F9E7-6D88132CAD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BEE9E3E-9BDD-B770-9E6A-F0BBC77CE2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FD51C9-750E-C259-0FC9-52CDE4BC0D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529F2E1-BD73-E676-DB8B-5325ECA91EA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E8B5386-14C0-5112-0BB1-91550486803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FCB9653B-4CD5-E77B-C119-30A97615AA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3225E61-C953-486D-AD09-EC625AC507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Speak out Stay Safe </a:t>
            </a:r>
            <a:br>
              <a:rPr lang="en-GB" sz="4000" dirty="0"/>
            </a:br>
            <a:r>
              <a:rPr lang="en-GB" sz="4000" dirty="0"/>
              <a:t> 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5D7F42-93D5-D4BE-FAD1-3AA1522206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NSPCC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initiative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I have led assemblies on this 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Workshops led for Year 2 and 5/6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Buddy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971792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7D6D543-54D6-1E54-56F3-059AFCEC5C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D3B9A4C1-6243-B1B9-5198-35AA62F3D11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5675118-FE7F-A868-E7B9-01B636B0770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3033EA2-4DA0-8144-627C-181E5F3D1F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B810585-D824-0997-ABD7-5CD6C40E502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4FB0F9C-9126-A1E7-BB91-7B583AC56D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3B0180C2-AFA1-B0FE-0711-674219DC93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D429FA3-56FB-98DC-C79A-682DBFAC0E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P.S.H.E. lessons </a:t>
            </a:r>
            <a:br>
              <a:rPr lang="en-GB" sz="4000" dirty="0"/>
            </a:br>
            <a:r>
              <a:rPr lang="en-GB" sz="4000" dirty="0"/>
              <a:t> 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3E96706-4425-AB7F-10A3-A0BBC137248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Trusted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adults 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Peer relationships 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Online Safety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The wider world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405396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F5504FE-87E4-6606-774E-855B6FAE96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F333099A-BC3A-997D-2252-18A7C4AA124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CFAD0CB-6B59-A6E5-0DC0-4577EFFC55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42C2A96E-A76C-3CFE-B73B-D58CBEFCE9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3AD00039-093B-5132-0985-81018A5C87B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4822010-8727-B1F6-C556-DCDBBD3FFF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AFBDBC5-2D60-B3CF-7339-0773249C68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4A1E3AC-8438-C1A0-CCA5-8A528BFA2E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/>
              <a:t> Online Safety</a:t>
            </a:r>
            <a:br>
              <a:rPr lang="en-GB" sz="4000" dirty="0"/>
            </a:br>
            <a:endParaRPr lang="en-GB" sz="40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BFF3065-212E-B144-5E8C-0DC352B011C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I have a quiz for you all!!</a:t>
            </a: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There are many useful websites to advise parents – including conversation starters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We are now 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</a:rPr>
              <a:t>subscribed to an Online Safety Newsletter/Training centre</a:t>
            </a:r>
            <a:endParaRPr lang="en-GB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  <a:p>
            <a:endParaRPr lang="en-GB" sz="2400" dirty="0">
              <a:solidFill>
                <a:srgbClr val="000000">
                  <a:alpha val="5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960760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ptos" panose="020B000402020202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0</Words>
  <Application>Microsoft Office PowerPoint</Application>
  <PresentationFormat>Widescreen</PresentationFormat>
  <Paragraphs>0</Paragraphs>
  <Slides>10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1" baseType="lpstr">
      <vt:lpstr>office theme</vt:lpstr>
      <vt:lpstr>How do we keep your children safe?</vt:lpstr>
      <vt:lpstr>Our School Culture </vt:lpstr>
      <vt:lpstr>Staff</vt:lpstr>
      <vt:lpstr>Our school grounds  </vt:lpstr>
      <vt:lpstr>Evacuation   </vt:lpstr>
      <vt:lpstr>Invacuation   </vt:lpstr>
      <vt:lpstr>Lockdown   </vt:lpstr>
      <vt:lpstr>Speak out Stay Safe    </vt:lpstr>
      <vt:lpstr>P.S.H.E. lessons    </vt:lpstr>
      <vt:lpstr> Online Safety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132</cp:revision>
  <dcterms:created xsi:type="dcterms:W3CDTF">2026-03-07T07:56:10Z</dcterms:created>
  <dcterms:modified xsi:type="dcterms:W3CDTF">2026-03-16T09:52:04Z</dcterms:modified>
</cp:coreProperties>
</file>